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30.05.2025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30.05.2025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30.05.2025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30.05.2025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30.05.2025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30.05.2025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30.05.2025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30.05.2025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30.05.2025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30.05.2025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30.05.2025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30.05.2025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30.05.2025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26.05.2025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COUNG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30.05.2025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22</cp:revision>
  <dcterms:created xsi:type="dcterms:W3CDTF">2025-05-21T15:19:32Z</dcterms:created>
  <dcterms:modified xsi:type="dcterms:W3CDTF">2025-05-30T08:28:35Z</dcterms:modified>
</cp:coreProperties>
</file>